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F49E-6E3C-42BA-BFFD-EFEFEBC61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40C467-30F5-4A2D-9827-2240743E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5BB1B-786E-40FC-9440-C69CA5DA0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3B3C12-353A-485A-A82F-30961C10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132B-9F0B-45F9-8261-E0B01517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B7CC1-C61E-4795-846C-4DC0FA73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8FA5AA-EC54-4A4F-9B88-4EC8D59B1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448D7-8746-41BC-8174-8359CF4D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F80E9B-D5CB-4F90-B96E-C270E698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25A1C-851C-40DB-A8EE-E0BE5CA2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5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E8090A-1C55-4BA3-BB94-5D398C8B61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4EE39D-EEF8-4F01-AE10-F1860F8F8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6014-B524-4ECC-AC11-D628C726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EB4B61-F565-461A-82B2-5C1616C0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852BE-DBD9-48DF-82AF-83B3BC92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3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87-551E-4682-845E-387189E18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B322E-8EE7-4E39-807C-CC47516B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7153D-6F51-464B-A4FA-4CA28CB6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261F0-C264-4539-BC1A-F2BA5EDD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58DB4-A5FC-4B46-BBF5-A7BFE0D8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43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49ABB-192A-4787-9356-1081FD26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DDABC4-598F-4BFD-A203-60C5D3A9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ED0AFA-980D-4991-B88B-EE645360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1D629-7D29-4237-A70E-B0A7BB7BA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081222-241E-4067-99F4-B2C4788C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01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634DC-FC6D-4990-8B8D-B63A1625F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4F5E9F-1FE3-4A2E-9E4D-E3579DAB7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1D7D54-8658-4F7D-BC09-A76AE2E95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A821D-D503-4750-88F9-877DF8729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C34DD-70B7-4427-BD04-9EE2FEE6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248912-04F7-4B09-95B5-AD04F0E5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65D10-C87F-4683-ABE9-D92B4520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237999-0B11-4FC6-93FD-DD4DBBE2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BF2019-A759-497E-82C1-8F41A8D07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3CEC90-FC23-4C2F-BA3D-85C22CF7CD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FD53DE-C513-4FD7-AA43-C5DBD96AC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528DAA-13C4-4806-AE74-348AB930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1E6A94-8AFE-4916-A3FA-2B764D9C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03FA02F-F88E-4711-B176-EA0FB4C34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6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06F65-9D34-48C3-B084-ED7E159E1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D481E-8CBB-49ED-A741-5F0787A9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E47F7A-AAC3-4D6B-A929-FFE5B59A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27B2DC-F4BF-4BE9-B178-B07991991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0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9D9213-09E4-440E-8CFA-3EFFDC95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00F1A0-6F5C-4EE7-B65B-3B345F02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7E95F3-D561-4518-865D-71CB477B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2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5740A-B5E0-4C20-BB2D-3CB3327B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7EC4C0-0603-4D91-8C4D-B41FA891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2EA1F1-AF68-4C67-8CF8-DC1157919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FEEEF5-48D2-4739-9E9C-3C938E6E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A35C81-CAB3-4037-8890-D85AE553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F3E63A-EE8A-4165-A43A-48354E92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41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68B44-A7CE-4BB5-8F91-03BFAA52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8652BC-EE9E-48D8-A638-75EA1D6528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525356-B683-490A-BE9D-B9FC793E0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B4A229-1298-4D30-9C1F-52402E00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134F7-DABB-409B-882E-792873A1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C17FD-058A-44B4-867B-373F3E3C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7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A906B-7197-4F16-8BAF-73CBCCF2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565391-357D-499B-85B2-9F73906D0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F85F10-FAFB-4AB6-97FF-F50D6B5F7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64D86-54FF-49FA-A582-41DE7BB5D49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352D5-16B9-44E5-9B9F-44AEFB400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2CCF81-1B5F-417B-AC98-20E32BBBA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47C1-EA26-457E-B996-73D726B81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6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13"/>
            <a:ext cx="12192000" cy="7051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D1BD3-A999-4A32-AA3C-F61D708B6A3E}"/>
              </a:ext>
            </a:extLst>
          </p:cNvPr>
          <p:cNvSpPr txBox="1"/>
          <p:nvPr/>
        </p:nvSpPr>
        <p:spPr>
          <a:xfrm>
            <a:off x="1541124" y="1839074"/>
            <a:ext cx="8219325" cy="32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2670FC9-2B00-49D6-842A-803611F49346}"/>
              </a:ext>
            </a:extLst>
          </p:cNvPr>
          <p:cNvSpPr/>
          <p:nvPr/>
        </p:nvSpPr>
        <p:spPr>
          <a:xfrm>
            <a:off x="760287" y="1839074"/>
            <a:ext cx="103769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0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Средства индивидуальной мобильности: как кататься без риска.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8B06E-D7F0-4CDE-89CD-552F4DC55122}"/>
              </a:ext>
            </a:extLst>
          </p:cNvPr>
          <p:cNvSpPr txBox="1"/>
          <p:nvPr/>
        </p:nvSpPr>
        <p:spPr>
          <a:xfrm>
            <a:off x="5568593" y="5763802"/>
            <a:ext cx="4530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Подготовил: учитель БОУ «Быстринская </a:t>
            </a:r>
            <a:r>
              <a:rPr lang="ru-RU" dirty="0" err="1"/>
              <a:t>оош</a:t>
            </a:r>
            <a:r>
              <a:rPr lang="ru-RU" dirty="0"/>
              <a:t>» Шаталов В.Н</a:t>
            </a:r>
          </a:p>
        </p:txBody>
      </p:sp>
    </p:spTree>
    <p:extLst>
      <p:ext uri="{BB962C8B-B14F-4D97-AF65-F5344CB8AC3E}">
        <p14:creationId xmlns:p14="http://schemas.microsoft.com/office/powerpoint/2010/main" val="121513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D1BD3-A999-4A32-AA3C-F61D708B6A3E}"/>
              </a:ext>
            </a:extLst>
          </p:cNvPr>
          <p:cNvSpPr txBox="1"/>
          <p:nvPr/>
        </p:nvSpPr>
        <p:spPr>
          <a:xfrm>
            <a:off x="1541124" y="1839074"/>
            <a:ext cx="8219325" cy="32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389CDF-6583-4EAD-A308-97300EC75933}"/>
              </a:ext>
            </a:extLst>
          </p:cNvPr>
          <p:cNvSpPr/>
          <p:nvPr/>
        </p:nvSpPr>
        <p:spPr>
          <a:xfrm>
            <a:off x="318499" y="828117"/>
            <a:ext cx="11451743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-apple-system"/>
              </a:rPr>
              <a:t>СИМ — это средства индивидуальной мобильности. Это устройства, на которых можно кататься, но они не являются транспортом в полном смысле. У каждого из них есть свои правила использования!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00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7" y="-14084"/>
            <a:ext cx="12192000" cy="70510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545D7B-4F0A-4B68-BB1E-E3C05BE7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07" y="1839074"/>
            <a:ext cx="2030144" cy="2030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26C38-9FBE-4C50-883E-894B71FBB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428" y="1945155"/>
            <a:ext cx="2334970" cy="28409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1C13E9-5CFE-4066-9048-02B12A638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6" y="1940376"/>
            <a:ext cx="1816765" cy="19569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00CA9A-9FF8-416F-A73A-15403A4F3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0776" y="4592366"/>
            <a:ext cx="2633700" cy="17801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735C13-16AC-4F2C-B707-BFC5D6A72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203" y="1940376"/>
            <a:ext cx="2206943" cy="26519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31D338-CB14-4A3D-912B-698526897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2573" y="4561544"/>
            <a:ext cx="2316681" cy="178628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69D6AB-207C-4671-8589-0D905D09B21E}"/>
              </a:ext>
            </a:extLst>
          </p:cNvPr>
          <p:cNvSpPr/>
          <p:nvPr/>
        </p:nvSpPr>
        <p:spPr>
          <a:xfrm>
            <a:off x="46287" y="3762010"/>
            <a:ext cx="3494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Самокат/электрический самокат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78104F9-B979-4AD6-B79E-888CA9BBCDD6}"/>
              </a:ext>
            </a:extLst>
          </p:cNvPr>
          <p:cNvSpPr/>
          <p:nvPr/>
        </p:nvSpPr>
        <p:spPr>
          <a:xfrm>
            <a:off x="3832693" y="3762010"/>
            <a:ext cx="2772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Роликовые коньки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32F8046-5D7B-4BE0-BF70-4E0591262538}"/>
              </a:ext>
            </a:extLst>
          </p:cNvPr>
          <p:cNvSpPr/>
          <p:nvPr/>
        </p:nvSpPr>
        <p:spPr>
          <a:xfrm>
            <a:off x="9461114" y="3860121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Сегвей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85A7C4-DF04-4718-B749-D81D84FDB7B0}"/>
              </a:ext>
            </a:extLst>
          </p:cNvPr>
          <p:cNvSpPr/>
          <p:nvPr/>
        </p:nvSpPr>
        <p:spPr>
          <a:xfrm>
            <a:off x="3541058" y="6232438"/>
            <a:ext cx="1611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Скейтборд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659FF79-F2DB-49F2-9011-A5F3B3AF12F5}"/>
              </a:ext>
            </a:extLst>
          </p:cNvPr>
          <p:cNvSpPr/>
          <p:nvPr/>
        </p:nvSpPr>
        <p:spPr>
          <a:xfrm>
            <a:off x="6775446" y="3715843"/>
            <a:ext cx="1870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Моноколесо</a:t>
            </a:r>
            <a:endParaRPr lang="ru-RU" b="1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73BBA8-B0A6-4786-AFD0-375EE5EE9398}"/>
              </a:ext>
            </a:extLst>
          </p:cNvPr>
          <p:cNvSpPr/>
          <p:nvPr/>
        </p:nvSpPr>
        <p:spPr>
          <a:xfrm>
            <a:off x="9017520" y="6183055"/>
            <a:ext cx="1668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Гироскутер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AEDBD9-4F45-4933-9FC2-51AEC17F88D9}"/>
              </a:ext>
            </a:extLst>
          </p:cNvPr>
          <p:cNvSpPr/>
          <p:nvPr/>
        </p:nvSpPr>
        <p:spPr>
          <a:xfrm>
            <a:off x="2198670" y="264983"/>
            <a:ext cx="97939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+mn-ea"/>
                <a:cs typeface="+mn-cs"/>
              </a:rPr>
              <a:t>Виды средств индивидуальной мобильности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+mn-ea"/>
                <a:cs typeface="+mn-cs"/>
              </a:rPr>
              <a:t>:</a:t>
            </a:r>
            <a:b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/>
                <a:ea typeface="+mn-ea"/>
                <a:cs typeface="+mn-cs"/>
              </a:rPr>
            </a:b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645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10E230-7FEC-46AA-AB14-DEA322D9675B}"/>
              </a:ext>
            </a:extLst>
          </p:cNvPr>
          <p:cNvSpPr/>
          <p:nvPr/>
        </p:nvSpPr>
        <p:spPr>
          <a:xfrm>
            <a:off x="1320812" y="0"/>
            <a:ext cx="102261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-apple-system"/>
              </a:rPr>
              <a:t>Запомните 5 главных правил безопасности при использовании СИМ!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21CBA-D7BD-425C-B9D1-BA8A9B51372E}"/>
              </a:ext>
            </a:extLst>
          </p:cNvPr>
          <p:cNvSpPr txBox="1"/>
          <p:nvPr/>
        </p:nvSpPr>
        <p:spPr>
          <a:xfrm>
            <a:off x="478465" y="1680242"/>
            <a:ext cx="10226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Носите защиту: шлем, наколенники, налокотники. </a:t>
            </a:r>
          </a:p>
          <a:p>
            <a:r>
              <a:rPr lang="ru-RU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2. Катитесь не быстрее 25 км/ч. </a:t>
            </a:r>
          </a:p>
          <a:p>
            <a:endParaRPr lang="ru-RU" sz="32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nsolas" panose="020B0609020204030204" pitchFamily="49" charset="0"/>
            </a:endParaRPr>
          </a:p>
          <a:p>
            <a:r>
              <a:rPr lang="ru-RU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3. На переходе — спешивайтесь! </a:t>
            </a:r>
          </a:p>
          <a:p>
            <a:endParaRPr lang="ru-RU" sz="32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nsolas" panose="020B0609020204030204" pitchFamily="49" charset="0"/>
            </a:endParaRPr>
          </a:p>
          <a:p>
            <a:r>
              <a:rPr lang="ru-RU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4. Катайтесь только в разрешённых местах. </a:t>
            </a:r>
          </a:p>
          <a:p>
            <a:endParaRPr lang="ru-RU" sz="32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nsolas" panose="020B0609020204030204" pitchFamily="49" charset="0"/>
            </a:endParaRPr>
          </a:p>
          <a:p>
            <a:r>
              <a:rPr lang="ru-RU" sz="32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nsolas" panose="020B0609020204030204" pitchFamily="49" charset="0"/>
              </a:rPr>
              <a:t>5. Не используйте телефон во время движения.</a:t>
            </a:r>
            <a:endParaRPr lang="ru-RU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5627D2-9CFB-47AA-854C-B72918068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944" y="1517516"/>
            <a:ext cx="3175591" cy="1090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C184A0-FADA-48C6-9762-253FCDF51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13" y="2620681"/>
            <a:ext cx="798720" cy="79872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8D08BD-E8F3-40DA-A496-63D9A815F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584" y="4086827"/>
            <a:ext cx="1235359" cy="123535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15B1DC-3313-4E1A-98C0-1246AB90B8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7" t="9864" r="20335" b="10248"/>
          <a:stretch/>
        </p:blipFill>
        <p:spPr>
          <a:xfrm>
            <a:off x="10311578" y="5411450"/>
            <a:ext cx="1526646" cy="14465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EE8525-D129-46B9-8A9C-29CF2EAE23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96" y="3366567"/>
            <a:ext cx="2322462" cy="11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8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D92E4-C9C4-4C53-8E41-B03FE372A3B1}"/>
              </a:ext>
            </a:extLst>
          </p:cNvPr>
          <p:cNvSpPr txBox="1"/>
          <p:nvPr/>
        </p:nvSpPr>
        <p:spPr>
          <a:xfrm>
            <a:off x="1089060" y="823411"/>
            <a:ext cx="101611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-apple-system"/>
              </a:rPr>
              <a:t>Где можно и нельзя кататься?</a:t>
            </a:r>
            <a:endParaRPr lang="ru-RU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73D125B-1116-4885-908A-50DD5E93E5B9}"/>
              </a:ext>
            </a:extLst>
          </p:cNvPr>
          <p:cNvSpPr txBox="1">
            <a:spLocks/>
          </p:cNvSpPr>
          <p:nvPr/>
        </p:nvSpPr>
        <p:spPr>
          <a:xfrm>
            <a:off x="619874" y="1937399"/>
            <a:ext cx="5647361" cy="30815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>
                <a:solidFill>
                  <a:srgbClr val="0070C0"/>
                </a:solidFill>
              </a:rPr>
              <a:t>     Разрешённые места:</a:t>
            </a:r>
            <a:r>
              <a:rPr lang="ru-RU" sz="4000" dirty="0"/>
              <a:t> </a:t>
            </a:r>
          </a:p>
          <a:p>
            <a:pPr marL="0" indent="0">
              <a:buNone/>
            </a:pPr>
            <a:r>
              <a:rPr lang="ru-RU" sz="3200" b="1" dirty="0"/>
              <a:t>*Тротуары</a:t>
            </a:r>
          </a:p>
          <a:p>
            <a:pPr marL="0" indent="0">
              <a:buNone/>
            </a:pPr>
            <a:r>
              <a:rPr lang="ru-RU" sz="3200" b="1" dirty="0"/>
              <a:t>* Пешеходные дорожки</a:t>
            </a:r>
          </a:p>
          <a:p>
            <a:pPr marL="0" indent="0">
              <a:buNone/>
            </a:pPr>
            <a:r>
              <a:rPr lang="ru-RU" sz="3200" b="1" dirty="0"/>
              <a:t>* </a:t>
            </a:r>
            <a:r>
              <a:rPr lang="ru-RU" sz="3200" b="1" dirty="0" err="1"/>
              <a:t>Велопешеходные</a:t>
            </a:r>
            <a:r>
              <a:rPr lang="ru-RU" sz="3200" b="1" dirty="0"/>
              <a:t> дорожки</a:t>
            </a:r>
          </a:p>
          <a:p>
            <a:pPr marL="0" indent="0">
              <a:buNone/>
            </a:pPr>
            <a:r>
              <a:rPr lang="ru-RU" sz="3200" b="1" dirty="0"/>
              <a:t>* Пешеходные зоны</a:t>
            </a: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A83DC4-1D95-4B2E-B66E-DFCFBA0C7458}"/>
              </a:ext>
            </a:extLst>
          </p:cNvPr>
          <p:cNvSpPr/>
          <p:nvPr/>
        </p:nvSpPr>
        <p:spPr>
          <a:xfrm>
            <a:off x="6431622" y="1941161"/>
            <a:ext cx="54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                       </a:t>
            </a:r>
            <a:r>
              <a:rPr lang="ru-RU" sz="4000" b="1" dirty="0">
                <a:solidFill>
                  <a:srgbClr val="C00000"/>
                </a:solidFill>
              </a:rPr>
              <a:t>Запрещено:</a:t>
            </a:r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3200" b="1" dirty="0"/>
              <a:t>* Проезжая часть (без разрешения)</a:t>
            </a:r>
          </a:p>
          <a:p>
            <a:r>
              <a:rPr lang="ru-RU" sz="3200" b="1" dirty="0"/>
              <a:t>* Места с плотным потоком пешеходов</a:t>
            </a:r>
          </a:p>
          <a:p>
            <a:r>
              <a:rPr lang="ru-RU" sz="3200" b="1" dirty="0"/>
              <a:t>* Узкие пространства</a:t>
            </a:r>
          </a:p>
          <a:p>
            <a:r>
              <a:rPr lang="ru-RU" sz="3200" b="1" dirty="0"/>
              <a:t>* Места с плохим освещением</a:t>
            </a:r>
          </a:p>
        </p:txBody>
      </p:sp>
    </p:spTree>
    <p:extLst>
      <p:ext uri="{BB962C8B-B14F-4D97-AF65-F5344CB8AC3E}">
        <p14:creationId xmlns:p14="http://schemas.microsoft.com/office/powerpoint/2010/main" val="252851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C3D5F56-5CB7-4715-BB20-C4D406E37F1A}"/>
              </a:ext>
            </a:extLst>
          </p:cNvPr>
          <p:cNvSpPr txBox="1">
            <a:spLocks/>
          </p:cNvSpPr>
          <p:nvPr/>
        </p:nvSpPr>
        <p:spPr>
          <a:xfrm>
            <a:off x="2024009" y="441625"/>
            <a:ext cx="9390579" cy="54762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Возрастные ограничения</a:t>
            </a:r>
          </a:p>
          <a:p>
            <a:pPr>
              <a:lnSpc>
                <a:spcPct val="107000"/>
              </a:lnSpc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7 лет: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Только с взрослыми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Тротуары и пешеходные зоны</a:t>
            </a:r>
          </a:p>
          <a:p>
            <a:pPr>
              <a:lnSpc>
                <a:spcPct val="107000"/>
              </a:lnSpc>
            </a:pPr>
            <a:r>
              <a:rPr lang="ru-RU" sz="36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7-14 лет: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Тротуары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Пешеходные дорожки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Велосипедные дорожки (велосипедная часть)</a:t>
            </a:r>
          </a:p>
          <a:p>
            <a:pPr>
              <a:lnSpc>
                <a:spcPct val="107000"/>
              </a:lnSpc>
            </a:pP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Старше 14 лет: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Все разрешённые зоны при массе СИМ до 35 кг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Обочины дорог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Проезжая часть (при скорости до 60 км/ч)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056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D1BD3-A999-4A32-AA3C-F61D708B6A3E}"/>
              </a:ext>
            </a:extLst>
          </p:cNvPr>
          <p:cNvSpPr txBox="1"/>
          <p:nvPr/>
        </p:nvSpPr>
        <p:spPr>
          <a:xfrm>
            <a:off x="1541124" y="1839074"/>
            <a:ext cx="8219325" cy="32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DFAB8-EB19-47C6-ADF2-BB982F2747EE}"/>
              </a:ext>
            </a:extLst>
          </p:cNvPr>
          <p:cNvSpPr txBox="1"/>
          <p:nvPr/>
        </p:nvSpPr>
        <p:spPr>
          <a:xfrm>
            <a:off x="1859622" y="1124856"/>
            <a:ext cx="925701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54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Дополнительные правила</a:t>
            </a:r>
          </a:p>
          <a:p>
            <a:pPr algn="l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Проверяй исправность СИМ перед поездкой</a:t>
            </a:r>
          </a:p>
          <a:p>
            <a:pPr algn="l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Избегай катания в сырую погоду</a:t>
            </a:r>
          </a:p>
          <a:p>
            <a:pPr algn="l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Соблюдай дистанцию до других участников движения</a:t>
            </a:r>
          </a:p>
          <a:p>
            <a:pPr algn="l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При переходе дороги — спешивайся</a:t>
            </a:r>
          </a:p>
          <a:p>
            <a:pPr algn="l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* Не перевози пассажиров</a:t>
            </a:r>
          </a:p>
        </p:txBody>
      </p:sp>
    </p:spTree>
    <p:extLst>
      <p:ext uri="{BB962C8B-B14F-4D97-AF65-F5344CB8AC3E}">
        <p14:creationId xmlns:p14="http://schemas.microsoft.com/office/powerpoint/2010/main" val="97088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055F7F-9953-4CD6-ABD6-13AAC38E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Викторина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1038726" cy="4351338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называется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основная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дорога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пешехода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</a:p>
          <a:p>
            <a:pPr marL="0" indent="0">
              <a:buNone/>
            </a:pP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ли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перебегать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дорогу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перед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близко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идущим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транспортом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2500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3.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Как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безопасно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можно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перейти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улицу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2500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Защитный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головной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убор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мотоциклиста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ru-RU" sz="2500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5.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относится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средствам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индивидуальной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мобильности</a:t>
            </a: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</a:p>
          <a:p>
            <a:pPr marL="0" indent="0">
              <a:buNone/>
            </a:pPr>
            <a:endParaRPr lang="en-US" altLang="en-US" sz="25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6. С какой скоростью можно перемещаться на СИМ?</a:t>
            </a:r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 sz="2500" b="1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algn="l">
              <a:buClrTx/>
              <a:buSzTx/>
              <a:buFontTx/>
              <a:buNone/>
            </a:pP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7. С какого возраста разрешено п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ередвижение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СИМ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проезжей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части</a:t>
            </a:r>
            <a:r>
              <a:rPr lang="en-US" altLang="ru-RU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дороги</a:t>
            </a:r>
            <a:r>
              <a:rPr lang="ru-RU" altLang="en-US" sz="2500" b="1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396008" y="1788230"/>
            <a:ext cx="159575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тротуар</a:t>
            </a:r>
            <a:endParaRPr lang="ru-RU" altLang="en-US" sz="2500" dirty="0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658996" y="2219950"/>
            <a:ext cx="121793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ет</a:t>
            </a:r>
            <a:endParaRPr lang="ru-RU" altLang="en-US" sz="2500" dirty="0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464300" y="2741134"/>
            <a:ext cx="572770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ользуясь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пешеходным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переходом</a:t>
            </a:r>
            <a:endParaRPr lang="ru-RU" altLang="en-US" sz="2500" dirty="0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975956" y="3168013"/>
            <a:ext cx="243586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ш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лем</a:t>
            </a:r>
            <a:endParaRPr lang="ru-RU" altLang="en-US" sz="2500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38200" y="3952399"/>
            <a:ext cx="1087691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лектросамокаты</a:t>
            </a:r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г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ироскутеры</a:t>
            </a:r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с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игвей</a:t>
            </a:r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м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оноколесо</a:t>
            </a:r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э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лектроскейтборды</a:t>
            </a:r>
            <a:endParaRPr lang="ru-RU" altLang="en-US" sz="2500" dirty="0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8521440" y="4436730"/>
            <a:ext cx="255206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не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более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25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км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/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ч</a:t>
            </a:r>
            <a:r>
              <a:rPr lang="en-US" altLang="ru-RU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ru-RU" altLang="en-US" sz="2500" dirty="0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983662" y="5451475"/>
            <a:ext cx="260985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5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 14 </a:t>
            </a:r>
            <a:r>
              <a:rPr lang="en-US" altLang="en-US" sz="25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лет</a:t>
            </a:r>
            <a:endParaRPr lang="en-US" altLang="en-US" sz="25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endParaRPr lang="ru-RU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E25C35-FFA1-4A2A-82EB-26E2759F8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CD1BD3-A999-4A32-AA3C-F61D708B6A3E}"/>
              </a:ext>
            </a:extLst>
          </p:cNvPr>
          <p:cNvSpPr txBox="1"/>
          <p:nvPr/>
        </p:nvSpPr>
        <p:spPr>
          <a:xfrm>
            <a:off x="1541124" y="1839074"/>
            <a:ext cx="8219325" cy="323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9449E-15ED-4880-B10F-1721CA50532F}"/>
              </a:ext>
            </a:extLst>
          </p:cNvPr>
          <p:cNvSpPr txBox="1"/>
          <p:nvPr/>
        </p:nvSpPr>
        <p:spPr>
          <a:xfrm>
            <a:off x="1684962" y="1685633"/>
            <a:ext cx="848645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Помни!</a:t>
            </a:r>
            <a:br>
              <a:rPr lang="ru-RU" sz="4800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Безопасность — главное правило </a:t>
            </a:r>
          </a:p>
          <a:p>
            <a:pPr algn="ctr"/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при использовании СИМ.</a:t>
            </a:r>
            <a:r>
              <a:rPr lang="ru-RU" sz="4800" dirty="0">
                <a:ln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Соблюдай правила и береги себя!</a:t>
            </a:r>
            <a:endParaRPr lang="ru-RU" sz="4800" dirty="0">
              <a:ln>
                <a:solidFill>
                  <a:schemeClr val="tx1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531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38AB9CC0-643F-4BB3-8C29-437B79BF17DB}" vid="{74A3985B-F16B-4EAE-BB80-07B751F924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117</TotalTime>
  <Words>378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-apple-system</vt:lpstr>
      <vt:lpstr>Arial</vt:lpstr>
      <vt:lpstr>Calibri</vt:lpstr>
      <vt:lpstr>Calibri Light</vt:lpstr>
      <vt:lpstr>Cambria</vt:lpstr>
      <vt:lpstr>Consolas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Учитель1</dc:creator>
  <cp:lastModifiedBy>Учитель1</cp:lastModifiedBy>
  <cp:revision>9</cp:revision>
  <dcterms:created xsi:type="dcterms:W3CDTF">2025-11-25T08:34:17Z</dcterms:created>
  <dcterms:modified xsi:type="dcterms:W3CDTF">2025-11-25T10:31:20Z</dcterms:modified>
</cp:coreProperties>
</file>